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7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4147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4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0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279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9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61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3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75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8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4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5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82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97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E5B6FF-C2E7-43C6-8C4B-C79C511A0FA0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BA3835-D03F-4B5B-A28A-2D42FB24A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18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ndangered_species" TargetMode="External"/><Relationship Id="rId2" Type="http://schemas.openxmlformats.org/officeDocument/2006/relationships/hyperlink" Target="https://en.wikipedia.org/wiki/M%C4%81ori_langu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New_Zealand" TargetMode="External"/><Relationship Id="rId4" Type="http://schemas.openxmlformats.org/officeDocument/2006/relationships/hyperlink" Target="https://en.wikipedia.org/wiki/Spid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8453" y="1828800"/>
            <a:ext cx="9283547" cy="294132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LATRODECTUS KATIPO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FEVER: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Extremities cold and flaccid.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A cold, clammy sweat covered left lower extremity, in morning sweat covered both limbs.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995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en-US" sz="45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THANK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ALL………….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1574006"/>
            <a:ext cx="2486025" cy="1838325"/>
          </a:xfrm>
        </p:spPr>
      </p:pic>
    </p:spTree>
    <p:extLst>
      <p:ext uri="{BB962C8B-B14F-4D97-AF65-F5344CB8AC3E}">
        <p14:creationId xmlns:p14="http://schemas.microsoft.com/office/powerpoint/2010/main" val="3708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88" y="683045"/>
            <a:ext cx="10401336" cy="53211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name katipo (plural: katipo) is from the 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Māori language"/>
              </a:rPr>
              <a:t>māori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katipō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meaning “night-stinger”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is a small to medium-sized spider, with the female having a round black or brown pea-sized body.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 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katipo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latrodectus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katipo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an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Endangered species"/>
              </a:rPr>
              <a:t>endangered species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of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Spider"/>
              </a:rPr>
              <a:t>spider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native to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New Zealand"/>
              </a:rPr>
              <a:t>new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New Zealand"/>
              </a:rPr>
              <a:t>zealand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It is black in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may sometimes have white markings both at the front of the abdomen and also bordering a pronounced red stripe.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is also a  red hourglass shape on the underside of the abdomen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9827"/>
            <a:ext cx="8596668" cy="5501535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KATIPO SPIDER HABITAT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grasses, sedges, driftwood and flotsam on sandy beaches throughout New Zealand. 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KATIPO SPIDER DIET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Katipo Spiders typical diet consists of ground-crawling insects such as beetles.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KATIPO SPIDER REPRODUCTION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 sacs are produced towards the end of the year 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KATIPO SPIDER VENOM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only the female is capable of biting a person, as the males fangs are too small.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symptoms include pain at the site of the bite, which may spread to other areas, becoming more intense over the hours that follow. 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Sweating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malaise, fever, shaking and many other symptoms may occur, however, abdominal cramping is particularly common.</a:t>
            </a:r>
          </a:p>
        </p:txBody>
      </p:sp>
    </p:spTree>
    <p:extLst>
      <p:ext uri="{BB962C8B-B14F-4D97-AF65-F5344CB8AC3E}">
        <p14:creationId xmlns:p14="http://schemas.microsoft.com/office/powerpoint/2010/main" val="40457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05081"/>
            <a:ext cx="10813259" cy="5684702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CLINICAL: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Chorea; faintness; heart – slow; edema.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MIND: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Delirium half smothered by imperfect intoxication.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Nervous depression.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FACE: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Anxious expression.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Extreme pallor changing to blue tint, of face and body.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Jaws stiff very soon, could not open mouth to eat, and could scarcely articulate.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STOMACH: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Lost all desire for food (after a fortnight), lingered six weeks and then died.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266554" cy="559381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ABDOMEN: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Very severe drawing or cramping sensation in abdomen.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ORGANS: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Respirations almost ceased.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Almost pulseless.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Pulse slow, scarcely more than twelve or fourteen beats to the minute.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42371"/>
            <a:ext cx="10614955" cy="6257581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LIMBS:</a:t>
            </a:r>
            <a:b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Severe shaking, burning pains ran from the bite on the foot up the limbs to back, accompanied by nervous twitching all over body soon, pain felt almost equally in both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limbs.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GENERALITIES: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Suffered long, wasting and losing all energy, some having appearance of one going into a decline, it was three months before he rallied and six before he recovered.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Nervous twitching all over body.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Suddenly became faint and pallid.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Large quantities of whisky produced little impression, except a feeling as though affected side was drunk.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75423"/>
            <a:ext cx="10361567" cy="619147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Small, red spot like flea-bite.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Bitten surface raised, as large round as teacup, the raised part white with red halo, with pain,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swelling.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size and shape of hen's egg, pain better by ammonia, but not the swelling.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The bite remained a small purple point for nine days, on the tenth began to swell and turn white like a bee sting, pain and swelling rapidly increased, dorsum of foot and ankle like a puff-ball, red streak running up leg.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A bright scarlet,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papular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eruption on both lower limbs, which stung and burned like fire.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53</TotalTime>
  <Words>124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Times New Roman</vt:lpstr>
      <vt:lpstr>Wingdings</vt:lpstr>
      <vt:lpstr>Wingdings 3</vt:lpstr>
      <vt:lpstr>Slice</vt:lpstr>
      <vt:lpstr>LATRODECTUS KATIPO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LATRODECTUS KATIPO</dc:title>
  <dc:creator>MY PC</dc:creator>
  <cp:lastModifiedBy>User</cp:lastModifiedBy>
  <cp:revision>20</cp:revision>
  <dcterms:created xsi:type="dcterms:W3CDTF">2018-06-06T04:08:19Z</dcterms:created>
  <dcterms:modified xsi:type="dcterms:W3CDTF">2019-08-15T05:41:05Z</dcterms:modified>
</cp:coreProperties>
</file>